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56" r:id="rId3"/>
    <p:sldId id="257" r:id="rId4"/>
    <p:sldId id="258" r:id="rId5"/>
    <p:sldId id="264" r:id="rId6"/>
    <p:sldId id="265" r:id="rId7"/>
    <p:sldId id="266" r:id="rId8"/>
    <p:sldId id="267" r:id="rId9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2298" y="-9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ED9E9-879B-47CC-9FF3-850D90515FA8}" type="datetimeFigureOut">
              <a:rPr lang="hr-HR" smtClean="0"/>
              <a:t>1.10.2019.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312B7-71FB-4602-87F5-5C9713A2613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989052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ED9E9-879B-47CC-9FF3-850D90515FA8}" type="datetimeFigureOut">
              <a:rPr lang="hr-HR" smtClean="0"/>
              <a:t>1.10.2019.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312B7-71FB-4602-87F5-5C9713A2613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535818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ED9E9-879B-47CC-9FF3-850D90515FA8}" type="datetimeFigureOut">
              <a:rPr lang="hr-HR" smtClean="0"/>
              <a:t>1.10.2019.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312B7-71FB-4602-87F5-5C9713A2613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370839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ED9E9-879B-47CC-9FF3-850D90515FA8}" type="datetimeFigureOut">
              <a:rPr lang="hr-HR" smtClean="0"/>
              <a:t>1.10.2019.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312B7-71FB-4602-87F5-5C9713A2613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19476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ED9E9-879B-47CC-9FF3-850D90515FA8}" type="datetimeFigureOut">
              <a:rPr lang="hr-HR" smtClean="0"/>
              <a:t>1.10.2019.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312B7-71FB-4602-87F5-5C9713A2613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850531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ED9E9-879B-47CC-9FF3-850D90515FA8}" type="datetimeFigureOut">
              <a:rPr lang="hr-HR" smtClean="0"/>
              <a:t>1.10.2019.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312B7-71FB-4602-87F5-5C9713A2613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057761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ED9E9-879B-47CC-9FF3-850D90515FA8}" type="datetimeFigureOut">
              <a:rPr lang="hr-HR" smtClean="0"/>
              <a:t>1.10.2019.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312B7-71FB-4602-87F5-5C9713A2613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265609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ED9E9-879B-47CC-9FF3-850D90515FA8}" type="datetimeFigureOut">
              <a:rPr lang="hr-HR" smtClean="0"/>
              <a:t>1.10.2019.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312B7-71FB-4602-87F5-5C9713A2613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669471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ED9E9-879B-47CC-9FF3-850D90515FA8}" type="datetimeFigureOut">
              <a:rPr lang="hr-HR" smtClean="0"/>
              <a:t>1.10.2019.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312B7-71FB-4602-87F5-5C9713A2613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756593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ED9E9-879B-47CC-9FF3-850D90515FA8}" type="datetimeFigureOut">
              <a:rPr lang="hr-HR" smtClean="0"/>
              <a:t>1.10.2019.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312B7-71FB-4602-87F5-5C9713A2613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88606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ED9E9-879B-47CC-9FF3-850D90515FA8}" type="datetimeFigureOut">
              <a:rPr lang="hr-HR" smtClean="0"/>
              <a:t>1.10.2019.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312B7-71FB-4602-87F5-5C9713A2613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698481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1ED9E9-879B-47CC-9FF3-850D90515FA8}" type="datetimeFigureOut">
              <a:rPr lang="hr-HR" smtClean="0"/>
              <a:t>1.10.2019.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D312B7-71FB-4602-87F5-5C9713A2613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5036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mozaweb.com/hr/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Mozaweb%20ALFA_digitalni_udzbenici-uputa.pdf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43182" y="0"/>
            <a:ext cx="4200817" cy="6858000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hr-HR" sz="6600" b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Aktivacija digitalnog udžbenika</a:t>
            </a:r>
            <a:endParaRPr lang="hr-HR" sz="6600" b="1" spc="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97" t="14222" r="36871" b="4363"/>
          <a:stretch/>
        </p:blipFill>
        <p:spPr bwMode="auto">
          <a:xfrm>
            <a:off x="19426" y="-29344"/>
            <a:ext cx="4923757" cy="6639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11462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1"/>
            <a:ext cx="7772400" cy="836712"/>
          </a:xfrm>
        </p:spPr>
        <p:txBody>
          <a:bodyPr/>
          <a:lstStyle/>
          <a:p>
            <a:r>
              <a:rPr lang="hr-HR" dirty="0" smtClean="0">
                <a:hlinkClick r:id="rId2"/>
              </a:rPr>
              <a:t>https://www.mozaweb.com/hr/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25" y="1157094"/>
            <a:ext cx="9115535" cy="5697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6321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r-HR" sz="3200" dirty="0" smtClean="0"/>
              <a:t>Prijava preko Office 365 (narančasti kvadratić)</a:t>
            </a:r>
            <a:br>
              <a:rPr lang="hr-HR" sz="3200" dirty="0" smtClean="0"/>
            </a:br>
            <a:r>
              <a:rPr lang="hr-HR" sz="3200" dirty="0" smtClean="0"/>
              <a:t>– kreiranje novog računa</a:t>
            </a:r>
            <a:endParaRPr lang="hr-HR" sz="32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230" y="1600200"/>
            <a:ext cx="724154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3431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01" t="24605" r="32597" b="28785"/>
          <a:stretch/>
        </p:blipFill>
        <p:spPr bwMode="auto">
          <a:xfrm>
            <a:off x="2047076" y="1340768"/>
            <a:ext cx="5544616" cy="4792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71600" y="620688"/>
            <a:ext cx="76955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800" dirty="0" smtClean="0"/>
              <a:t>Prijavljujete se pomoću </a:t>
            </a:r>
            <a:r>
              <a:rPr lang="hr-HR" sz="2800" dirty="0" err="1" smtClean="0"/>
              <a:t>carnet</a:t>
            </a:r>
            <a:r>
              <a:rPr lang="hr-HR" sz="2800" dirty="0" smtClean="0"/>
              <a:t> mail adrese i lozinke </a:t>
            </a:r>
            <a:endParaRPr lang="hr-HR" sz="2800" dirty="0"/>
          </a:p>
        </p:txBody>
      </p:sp>
    </p:spTree>
    <p:extLst>
      <p:ext uri="{BB962C8B-B14F-4D97-AF65-F5344CB8AC3E}">
        <p14:creationId xmlns:p14="http://schemas.microsoft.com/office/powerpoint/2010/main" val="1943559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err="1" smtClean="0"/>
              <a:t>My</a:t>
            </a:r>
            <a:r>
              <a:rPr lang="hr-HR" dirty="0" smtClean="0"/>
              <a:t> </a:t>
            </a:r>
            <a:r>
              <a:rPr lang="hr-HR" dirty="0" err="1" smtClean="0"/>
              <a:t>learn</a:t>
            </a: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>aktivacija novog koda</a:t>
            </a:r>
            <a:endParaRPr lang="hr-HR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230" y="1600200"/>
            <a:ext cx="724154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983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Upišite kod za </a:t>
            </a:r>
            <a:r>
              <a:rPr lang="hr-HR" b="1" dirty="0" err="1" smtClean="0"/>
              <a:t>Mozaweb</a:t>
            </a:r>
            <a:r>
              <a:rPr lang="hr-HR" dirty="0" smtClean="0"/>
              <a:t> digitalni udžbenik (donji papirić)</a:t>
            </a:r>
            <a:endParaRPr lang="hr-HR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230" y="1600200"/>
            <a:ext cx="724154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4017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r-HR" sz="2400" dirty="0" smtClean="0"/>
              <a:t>U </a:t>
            </a:r>
            <a:r>
              <a:rPr lang="hr-HR" sz="2400" b="1" dirty="0" err="1" smtClean="0"/>
              <a:t>My</a:t>
            </a:r>
            <a:r>
              <a:rPr lang="hr-HR" sz="2400" b="1" dirty="0" smtClean="0"/>
              <a:t> </a:t>
            </a:r>
            <a:r>
              <a:rPr lang="hr-HR" sz="2400" b="1" dirty="0" err="1" smtClean="0"/>
              <a:t>books</a:t>
            </a:r>
            <a:r>
              <a:rPr lang="hr-HR" sz="2400" b="1" dirty="0" smtClean="0"/>
              <a:t> </a:t>
            </a:r>
            <a:r>
              <a:rPr lang="hr-HR" sz="2400" dirty="0" smtClean="0"/>
              <a:t>ćete vidjeti vaš udžbenik. Moći ćete mu pristupiti s kojeg god uređaja putem ove platforme, potreban vam je </a:t>
            </a:r>
            <a:r>
              <a:rPr lang="hr-HR" sz="2400" dirty="0" err="1" smtClean="0"/>
              <a:t>inernet</a:t>
            </a:r>
            <a:endParaRPr lang="hr-HR" sz="2400" dirty="0"/>
          </a:p>
        </p:txBody>
      </p:sp>
      <p:pic>
        <p:nvPicPr>
          <p:cNvPr id="922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230" y="1600200"/>
            <a:ext cx="724154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5403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4246240" cy="1470025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Detaljnija </a:t>
            </a:r>
            <a:r>
              <a:rPr lang="hr-HR" dirty="0" err="1" smtClean="0"/>
              <a:t>uputstva</a:t>
            </a:r>
            <a:r>
              <a:rPr lang="hr-HR" dirty="0" smtClean="0"/>
              <a:t> i aktivacija na ostalim uređajima</a:t>
            </a:r>
            <a:br>
              <a:rPr lang="hr-HR" dirty="0" smtClean="0"/>
            </a:b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3344416" cy="1752600"/>
          </a:xfrm>
        </p:spPr>
        <p:txBody>
          <a:bodyPr>
            <a:normAutofit fontScale="92500" lnSpcReduction="10000"/>
          </a:bodyPr>
          <a:lstStyle/>
          <a:p>
            <a:r>
              <a:rPr lang="hr-HR" dirty="0" smtClean="0">
                <a:hlinkClick r:id="rId2" action="ppaction://hlinkfile"/>
              </a:rPr>
              <a:t>http://alfaportal.hr/naslovna/ALFA_digitalni_udzbenici-uputa.pdf</a:t>
            </a:r>
            <a:endParaRPr lang="hr-HR" dirty="0"/>
          </a:p>
        </p:txBody>
      </p:sp>
      <p:pic>
        <p:nvPicPr>
          <p:cNvPr id="10242" name="Picture 2">
            <a:hlinkClick r:id="rId2" action="ppaction://hlinkfile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95" t="14658" r="34331" b="11909"/>
          <a:stretch/>
        </p:blipFill>
        <p:spPr bwMode="auto">
          <a:xfrm>
            <a:off x="5292080" y="1196752"/>
            <a:ext cx="3196440" cy="4661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7536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69</Words>
  <Application>Microsoft Office PowerPoint</Application>
  <PresentationFormat>On-screen Show (4:3)</PresentationFormat>
  <Paragraphs>9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Aktivacija digitalnog udžbenika</vt:lpstr>
      <vt:lpstr>https://www.mozaweb.com/hr/</vt:lpstr>
      <vt:lpstr>Prijava preko Office 365 (narančasti kvadratić) – kreiranje novog računa</vt:lpstr>
      <vt:lpstr>PowerPoint Presentation</vt:lpstr>
      <vt:lpstr>My learn aktivacija novog koda</vt:lpstr>
      <vt:lpstr>Upišite kod za Mozaweb digitalni udžbenik (donji papirić)</vt:lpstr>
      <vt:lpstr>U My books ćete vidjeti vaš udžbenik. Moći ćete mu pristupiti s kojeg god uređaja putem ove platforme, potreban vam je inernet</vt:lpstr>
      <vt:lpstr>Detaljnija uputstva i aktivacija na ostalim uređajima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https://www.mozaweb.com/hr/</dc:title>
  <dc:creator>Tanja Koči Valdgoni</dc:creator>
  <cp:lastModifiedBy>Tanja Koči Valdgoni</cp:lastModifiedBy>
  <cp:revision>10</cp:revision>
  <dcterms:created xsi:type="dcterms:W3CDTF">2019-10-01T16:08:05Z</dcterms:created>
  <dcterms:modified xsi:type="dcterms:W3CDTF">2019-10-01T16:50:51Z</dcterms:modified>
</cp:coreProperties>
</file>