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0" r:id="rId2"/>
    <p:sldId id="278" r:id="rId3"/>
    <p:sldId id="295" r:id="rId4"/>
    <p:sldId id="279" r:id="rId5"/>
    <p:sldId id="284" r:id="rId6"/>
    <p:sldId id="280" r:id="rId7"/>
    <p:sldId id="281" r:id="rId8"/>
    <p:sldId id="282" r:id="rId9"/>
    <p:sldId id="286" r:id="rId10"/>
    <p:sldId id="283" r:id="rId11"/>
    <p:sldId id="285" r:id="rId12"/>
    <p:sldId id="273" r:id="rId13"/>
    <p:sldId id="275" r:id="rId14"/>
    <p:sldId id="290" r:id="rId15"/>
    <p:sldId id="292" r:id="rId16"/>
    <p:sldId id="291" r:id="rId17"/>
    <p:sldId id="294" r:id="rId18"/>
    <p:sldId id="277" r:id="rId19"/>
    <p:sldId id="276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78"/>
            <p14:sldId id="295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73"/>
            <p14:sldId id="275"/>
            <p14:sldId id="290"/>
            <p14:sldId id="292"/>
            <p14:sldId id="291"/>
            <p14:sldId id="294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92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Barto" userId="5a33f11c-1841-4de1-8b9f-455a7cd56406" providerId="ADAL" clId="{A9649F52-B1B4-407F-937C-8D09FEA3FB36}"/>
    <pc:docChg chg="custSel addSld delSld modSld sldOrd modSection">
      <pc:chgData name="Zdenka Barto" userId="5a33f11c-1841-4de1-8b9f-455a7cd56406" providerId="ADAL" clId="{A9649F52-B1B4-407F-937C-8D09FEA3FB36}" dt="2023-05-24T10:37:22.427" v="160"/>
      <pc:docMkLst>
        <pc:docMk/>
      </pc:docMkLst>
      <pc:sldChg chg="del">
        <pc:chgData name="Zdenka Barto" userId="5a33f11c-1841-4de1-8b9f-455a7cd56406" providerId="ADAL" clId="{A9649F52-B1B4-407F-937C-8D09FEA3FB36}" dt="2023-05-24T07:56:09.315" v="123" actId="47"/>
        <pc:sldMkLst>
          <pc:docMk/>
          <pc:sldMk cId="994329986" sldId="271"/>
        </pc:sldMkLst>
      </pc:sldChg>
      <pc:sldChg chg="modSp mod">
        <pc:chgData name="Zdenka Barto" userId="5a33f11c-1841-4de1-8b9f-455a7cd56406" providerId="ADAL" clId="{A9649F52-B1B4-407F-937C-8D09FEA3FB36}" dt="2023-05-24T07:55:17.674" v="109" actId="5793"/>
        <pc:sldMkLst>
          <pc:docMk/>
          <pc:sldMk cId="186159565" sldId="273"/>
        </pc:sldMkLst>
        <pc:spChg chg="mod">
          <ac:chgData name="Zdenka Barto" userId="5a33f11c-1841-4de1-8b9f-455a7cd56406" providerId="ADAL" clId="{A9649F52-B1B4-407F-937C-8D09FEA3FB36}" dt="2023-05-24T07:55:17.674" v="109" actId="5793"/>
          <ac:spMkLst>
            <pc:docMk/>
            <pc:sldMk cId="186159565" sldId="273"/>
            <ac:spMk id="2" creationId="{190B5319-7C98-27D5-0834-87802447EFB3}"/>
          </ac:spMkLst>
        </pc:spChg>
      </pc:sldChg>
      <pc:sldChg chg="modSp mod">
        <pc:chgData name="Zdenka Barto" userId="5a33f11c-1841-4de1-8b9f-455a7cd56406" providerId="ADAL" clId="{A9649F52-B1B4-407F-937C-8D09FEA3FB36}" dt="2023-05-24T07:57:24.014" v="134" actId="403"/>
        <pc:sldMkLst>
          <pc:docMk/>
          <pc:sldMk cId="2492146867" sldId="275"/>
        </pc:sldMkLst>
        <pc:spChg chg="mod">
          <ac:chgData name="Zdenka Barto" userId="5a33f11c-1841-4de1-8b9f-455a7cd56406" providerId="ADAL" clId="{A9649F52-B1B4-407F-937C-8D09FEA3FB36}" dt="2023-05-24T07:57:24.014" v="134" actId="403"/>
          <ac:spMkLst>
            <pc:docMk/>
            <pc:sldMk cId="2492146867" sldId="275"/>
            <ac:spMk id="2" creationId="{190B5319-7C98-27D5-0834-87802447EFB3}"/>
          </ac:spMkLst>
        </pc:spChg>
      </pc:sldChg>
      <pc:sldChg chg="modSp mod">
        <pc:chgData name="Zdenka Barto" userId="5a33f11c-1841-4de1-8b9f-455a7cd56406" providerId="ADAL" clId="{A9649F52-B1B4-407F-937C-8D09FEA3FB36}" dt="2023-05-24T07:59:36.972" v="152"/>
        <pc:sldMkLst>
          <pc:docMk/>
          <pc:sldMk cId="1443388250" sldId="277"/>
        </pc:sldMkLst>
        <pc:spChg chg="mod">
          <ac:chgData name="Zdenka Barto" userId="5a33f11c-1841-4de1-8b9f-455a7cd56406" providerId="ADAL" clId="{A9649F52-B1B4-407F-937C-8D09FEA3FB36}" dt="2023-05-24T07:59:36.972" v="152"/>
          <ac:spMkLst>
            <pc:docMk/>
            <pc:sldMk cId="1443388250" sldId="277"/>
            <ac:spMk id="2" creationId="{190B5319-7C98-27D5-0834-87802447EFB3}"/>
          </ac:spMkLst>
        </pc:spChg>
      </pc:sldChg>
      <pc:sldChg chg="ord">
        <pc:chgData name="Zdenka Barto" userId="5a33f11c-1841-4de1-8b9f-455a7cd56406" providerId="ADAL" clId="{A9649F52-B1B4-407F-937C-8D09FEA3FB36}" dt="2023-05-24T07:56:16.085" v="125"/>
        <pc:sldMkLst>
          <pc:docMk/>
          <pc:sldMk cId="957380916" sldId="278"/>
        </pc:sldMkLst>
      </pc:sldChg>
      <pc:sldChg chg="addSp modSp mod modShow">
        <pc:chgData name="Zdenka Barto" userId="5a33f11c-1841-4de1-8b9f-455a7cd56406" providerId="ADAL" clId="{A9649F52-B1B4-407F-937C-8D09FEA3FB36}" dt="2023-05-24T10:37:22.427" v="160"/>
        <pc:sldMkLst>
          <pc:docMk/>
          <pc:sldMk cId="2655500549" sldId="279"/>
        </pc:sldMkLst>
        <pc:spChg chg="add mod">
          <ac:chgData name="Zdenka Barto" userId="5a33f11c-1841-4de1-8b9f-455a7cd56406" providerId="ADAL" clId="{A9649F52-B1B4-407F-937C-8D09FEA3FB36}" dt="2023-05-24T10:37:22.427" v="160"/>
          <ac:spMkLst>
            <pc:docMk/>
            <pc:sldMk cId="2655500549" sldId="279"/>
            <ac:spMk id="3" creationId="{19963A8A-5BDF-4E34-96B9-F4288AAA05FF}"/>
          </ac:spMkLst>
        </pc:spChg>
      </pc:sldChg>
      <pc:sldChg chg="mod modShow">
        <pc:chgData name="Zdenka Barto" userId="5a33f11c-1841-4de1-8b9f-455a7cd56406" providerId="ADAL" clId="{A9649F52-B1B4-407F-937C-8D09FEA3FB36}" dt="2023-05-24T10:36:54.937" v="157" actId="729"/>
        <pc:sldMkLst>
          <pc:docMk/>
          <pc:sldMk cId="3169103291" sldId="284"/>
        </pc:sldMkLst>
      </pc:sldChg>
      <pc:sldChg chg="del">
        <pc:chgData name="Zdenka Barto" userId="5a33f11c-1841-4de1-8b9f-455a7cd56406" providerId="ADAL" clId="{A9649F52-B1B4-407F-937C-8D09FEA3FB36}" dt="2023-05-24T07:56:43.876" v="126" actId="47"/>
        <pc:sldMkLst>
          <pc:docMk/>
          <pc:sldMk cId="2138701853" sldId="287"/>
        </pc:sldMkLst>
      </pc:sldChg>
      <pc:sldChg chg="del">
        <pc:chgData name="Zdenka Barto" userId="5a33f11c-1841-4de1-8b9f-455a7cd56406" providerId="ADAL" clId="{A9649F52-B1B4-407F-937C-8D09FEA3FB36}" dt="2023-05-24T07:56:04.342" v="122" actId="47"/>
        <pc:sldMkLst>
          <pc:docMk/>
          <pc:sldMk cId="1235824054" sldId="289"/>
        </pc:sldMkLst>
      </pc:sldChg>
      <pc:sldChg chg="modSp mod">
        <pc:chgData name="Zdenka Barto" userId="5a33f11c-1841-4de1-8b9f-455a7cd56406" providerId="ADAL" clId="{A9649F52-B1B4-407F-937C-8D09FEA3FB36}" dt="2023-05-24T07:57:31.299" v="138" actId="403"/>
        <pc:sldMkLst>
          <pc:docMk/>
          <pc:sldMk cId="1083081189" sldId="290"/>
        </pc:sldMkLst>
        <pc:spChg chg="mod">
          <ac:chgData name="Zdenka Barto" userId="5a33f11c-1841-4de1-8b9f-455a7cd56406" providerId="ADAL" clId="{A9649F52-B1B4-407F-937C-8D09FEA3FB36}" dt="2023-05-24T07:57:31.299" v="138" actId="403"/>
          <ac:spMkLst>
            <pc:docMk/>
            <pc:sldMk cId="1083081189" sldId="290"/>
            <ac:spMk id="2" creationId="{190B5319-7C98-27D5-0834-87802447EFB3}"/>
          </ac:spMkLst>
        </pc:spChg>
      </pc:sldChg>
      <pc:sldChg chg="del">
        <pc:chgData name="Zdenka Barto" userId="5a33f11c-1841-4de1-8b9f-455a7cd56406" providerId="ADAL" clId="{A9649F52-B1B4-407F-937C-8D09FEA3FB36}" dt="2023-05-24T07:57:48.002" v="139" actId="47"/>
        <pc:sldMkLst>
          <pc:docMk/>
          <pc:sldMk cId="24224622" sldId="293"/>
        </pc:sldMkLst>
      </pc:sldChg>
      <pc:sldChg chg="modSp new mod">
        <pc:chgData name="Zdenka Barto" userId="5a33f11c-1841-4de1-8b9f-455a7cd56406" providerId="ADAL" clId="{A9649F52-B1B4-407F-937C-8D09FEA3FB36}" dt="2023-05-23T10:02:15.308" v="106" actId="113"/>
        <pc:sldMkLst>
          <pc:docMk/>
          <pc:sldMk cId="3097435305" sldId="294"/>
        </pc:sldMkLst>
        <pc:spChg chg="mod">
          <ac:chgData name="Zdenka Barto" userId="5a33f11c-1841-4de1-8b9f-455a7cd56406" providerId="ADAL" clId="{A9649F52-B1B4-407F-937C-8D09FEA3FB36}" dt="2023-05-23T10:01:38.268" v="19" actId="20577"/>
          <ac:spMkLst>
            <pc:docMk/>
            <pc:sldMk cId="3097435305" sldId="294"/>
            <ac:spMk id="2" creationId="{C623186A-4CA7-42B3-A5BB-1F43F47A9B86}"/>
          </ac:spMkLst>
        </pc:spChg>
        <pc:spChg chg="mod">
          <ac:chgData name="Zdenka Barto" userId="5a33f11c-1841-4de1-8b9f-455a7cd56406" providerId="ADAL" clId="{A9649F52-B1B4-407F-937C-8D09FEA3FB36}" dt="2023-05-23T10:02:15.308" v="106" actId="113"/>
          <ac:spMkLst>
            <pc:docMk/>
            <pc:sldMk cId="3097435305" sldId="294"/>
            <ac:spMk id="3" creationId="{607EEA3C-531B-457B-A746-DB9B248BAA3C}"/>
          </ac:spMkLst>
        </pc:spChg>
      </pc:sldChg>
      <pc:sldChg chg="addSp modSp new mod">
        <pc:chgData name="Zdenka Barto" userId="5a33f11c-1841-4de1-8b9f-455a7cd56406" providerId="ADAL" clId="{A9649F52-B1B4-407F-937C-8D09FEA3FB36}" dt="2023-05-24T08:01:51.044" v="155"/>
        <pc:sldMkLst>
          <pc:docMk/>
          <pc:sldMk cId="3842121109" sldId="295"/>
        </pc:sldMkLst>
        <pc:spChg chg="mod">
          <ac:chgData name="Zdenka Barto" userId="5a33f11c-1841-4de1-8b9f-455a7cd56406" providerId="ADAL" clId="{A9649F52-B1B4-407F-937C-8D09FEA3FB36}" dt="2023-05-24T07:56:01.228" v="121" actId="20577"/>
          <ac:spMkLst>
            <pc:docMk/>
            <pc:sldMk cId="3842121109" sldId="295"/>
            <ac:spMk id="2" creationId="{03D31480-95CB-4BED-BAEE-E283F532EC0D}"/>
          </ac:spMkLst>
        </pc:spChg>
        <pc:spChg chg="mod">
          <ac:chgData name="Zdenka Barto" userId="5a33f11c-1841-4de1-8b9f-455a7cd56406" providerId="ADAL" clId="{A9649F52-B1B4-407F-937C-8D09FEA3FB36}" dt="2023-05-24T07:55:57.289" v="113" actId="20577"/>
          <ac:spMkLst>
            <pc:docMk/>
            <pc:sldMk cId="3842121109" sldId="295"/>
            <ac:spMk id="3" creationId="{14B652A5-6873-4E31-B5C9-EC2E8DA33CC1}"/>
          </ac:spMkLst>
        </pc:spChg>
        <pc:spChg chg="add mod">
          <ac:chgData name="Zdenka Barto" userId="5a33f11c-1841-4de1-8b9f-455a7cd56406" providerId="ADAL" clId="{A9649F52-B1B4-407F-937C-8D09FEA3FB36}" dt="2023-05-24T08:01:51.044" v="155"/>
          <ac:spMkLst>
            <pc:docMk/>
            <pc:sldMk cId="3842121109" sldId="295"/>
            <ac:spMk id="4" creationId="{39B09C44-6DC2-4635-B49B-272C0E5A94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24.5.2023.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srednje.e-upisi.hr/files/e-upisi_brosura_Redoviti_kandidati.pdf" TargetMode="External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srednje.e-upisi.hr/files/e-upisi_brosura_Kandidati_s_teskocama_u_razvoju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://tiny.cc/7c47vz" TargetMode="External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meduza.carnet.hr/index.php/hom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admin.e-upisi.hr/files/Kandidati_s_teskocama_u_razvoju_Kalendar.pdf" TargetMode="External"/><Relationship Id="rId2" Type="http://schemas.openxmlformats.org/officeDocument/2006/relationships/hyperlink" Target="https://srednjeadmin.e-upisi.hr/files/Redoviti_kandidati_i_kandidati_izvan_redovitog_sustava_obrazovanja_RH_Kalendar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2251588"/>
            <a:ext cx="7442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4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4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4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škole</a:t>
            </a:r>
            <a:endParaRPr lang="en-US" sz="40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Pravilnik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kriterijima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izbor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I.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škole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Odluka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upisu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Upute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pPr algn="l"/>
            <a:r>
              <a:rPr lang="hr-HR" sz="18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Hodogram - Redoviti kandidati</a:t>
            </a:r>
            <a:endParaRPr lang="hr-H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hr-HR" sz="18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Hodogram - Kandidati s teškoćama u razvoju</a:t>
            </a:r>
            <a:endParaRPr lang="hr-H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80336"/>
            <a:ext cx="9195617" cy="3420546"/>
          </a:xfrm>
        </p:spPr>
        <p:txBody>
          <a:bodyPr>
            <a:normAutofit fontScale="92500" lnSpcReduction="20000"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Prijava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programa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Unos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dokumentacije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prednosti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rasporeda</a:t>
            </a: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Izlazak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provjere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ako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takvi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prijavljeni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ljestvica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Ispis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prijenos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dokument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kojim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roditelj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skrbnik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potvrđuju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svoj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školu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koje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ostvarili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pravo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Upisnicu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moraju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prenijeti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u="sng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mora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potpisana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od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strane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roditelja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skrbnika</a:t>
            </a:r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en-US" i="1" dirty="0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287709" cy="3323687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prijavi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Gumb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poveznicom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pojavljuje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kartici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“Moji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”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nakon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objave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konačnih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ljestvica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to je </a:t>
            </a:r>
            <a:r>
              <a:rPr lang="en-US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jedini</a:t>
            </a: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ispravni</a:t>
            </a: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obrazac</a:t>
            </a: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upisnice</a:t>
            </a: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skrbnik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preuzimaju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ispisuju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potpisuju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Potpisanu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učitavaju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nazad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istoj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kartici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Nakon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što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učitana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ako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sve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redu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verificirati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do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datuma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propisanog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Odlukom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979762"/>
              </p:ext>
            </p:extLst>
          </p:nvPr>
        </p:nvGraphicFramePr>
        <p:xfrm>
          <a:off x="4545013" y="539750"/>
          <a:ext cx="4837112" cy="685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4533723" imgH="6415694" progId="Acrobat.Document.DC">
                  <p:embed/>
                </p:oleObj>
              </mc:Choice>
              <mc:Fallback>
                <p:oleObj name="Acrobat Document" r:id="rId3" imgW="4533723" imgH="6415694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5013" y="539750"/>
                        <a:ext cx="4837112" cy="685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23186A-4CA7-42B3-A5BB-1F43F47A9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UPIS U UČENIČKI DOM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7EEA3C-531B-457B-A746-DB9B248BA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Upisuju roditelji preko sustava </a:t>
            </a:r>
            <a:r>
              <a:rPr lang="hr-HR" b="1" dirty="0"/>
              <a:t>e-građani</a:t>
            </a:r>
          </a:p>
          <a:p>
            <a:r>
              <a:rPr lang="hr-HR" dirty="0"/>
              <a:t>E-upis u odgojno – obrazovne ustanove</a:t>
            </a:r>
          </a:p>
        </p:txBody>
      </p:sp>
    </p:spTree>
    <p:extLst>
      <p:ext uri="{BB962C8B-B14F-4D97-AF65-F5344CB8AC3E}">
        <p14:creationId xmlns:p14="http://schemas.microsoft.com/office/powerpoint/2010/main" val="309743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31. 5. 2023. od 10 do 12 sati.</a:t>
            </a:r>
          </a:p>
          <a:p>
            <a:r>
              <a:rPr lang="hr-H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Zainteresirani kandidati i roditelji/skrbnici na </a:t>
            </a:r>
            <a:r>
              <a:rPr lang="hr-HR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webinar</a:t>
            </a:r>
            <a:r>
              <a:rPr lang="hr-H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 mogu prijaviti putem sljedeće poveznice: </a:t>
            </a:r>
            <a:r>
              <a:rPr lang="hr-HR" sz="20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http://tiny.cc/7c47vz</a:t>
            </a:r>
            <a:endParaRPr lang="hr-HR" sz="2000" b="0" i="0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hr-HR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Za one koji ne mogu prisustvovati </a:t>
            </a:r>
            <a:r>
              <a:rPr lang="hr-HR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webinaru</a:t>
            </a:r>
            <a:r>
              <a:rPr lang="hr-HR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snimka će biti objavljena na CARNET-ovom portalu </a:t>
            </a:r>
            <a:r>
              <a:rPr lang="hr-HR" sz="18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Meduza</a:t>
            </a:r>
            <a:r>
              <a:rPr lang="hr-HR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hr-HR" sz="6600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skrbnici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24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@skole.hr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računa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kandidate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vjerodajnica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e-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Građana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skrbnike</a:t>
            </a: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D31480-95CB-4BED-BAEE-E283F532E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KALENDAR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B652A5-6873-4E31-B5C9-EC2E8DA33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r-HR" sz="18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Kalendar - Redoviti kandidati i kandidati izvan redovitog sustava obrazovanja RH</a:t>
            </a:r>
            <a:endParaRPr lang="hr-H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hr-HR" sz="18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Kalendar - Kandidati s teškoćama u razvoju</a:t>
            </a:r>
            <a:endParaRPr lang="hr-H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Pravokutnik: zaobljeni kutovi 3">
            <a:hlinkClick r:id="rId4" action="ppaction://hlinksldjump"/>
            <a:extLst>
              <a:ext uri="{FF2B5EF4-FFF2-40B4-BE49-F238E27FC236}">
                <a16:creationId xmlns:a16="http://schemas.microsoft.com/office/drawing/2014/main" id="{39B09C44-6DC2-4635-B49B-272C0E5A9432}"/>
              </a:ext>
            </a:extLst>
          </p:cNvPr>
          <p:cNvSpPr/>
          <p:nvPr/>
        </p:nvSpPr>
        <p:spPr>
          <a:xfrm>
            <a:off x="9212826" y="4031226"/>
            <a:ext cx="2605548" cy="1091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212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677" y="1789471"/>
            <a:ext cx="10272433" cy="492924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18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</a:t>
            </a:r>
            <a:r>
              <a:rPr lang="en-US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sz="18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 marL="0" lvl="0" indent="0">
              <a:buNone/>
            </a:pPr>
            <a:endParaRPr lang="en-US" sz="1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</a:t>
            </a:r>
            <a:r>
              <a:rPr lang="en-US" sz="18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sz="18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endParaRPr lang="en-US" sz="18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Prosjeci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svih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nastavnih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predmeta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posljednja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četiri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20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trajanju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manjem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od tri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Zaključne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ocjene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posljednja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dva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Hrvatskog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Matematike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prvog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stranog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jezika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50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od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najmanje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tri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vezanih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obrta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Zaključne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ocjene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triju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nastavnih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predmeta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važnih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nastavak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obrazovanja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pojedinim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programima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dva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propisana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Pravilnikom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jednom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odlučuje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80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Gimnazijski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trajanju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najmanje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četiri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2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endParaRPr lang="en-US" sz="1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Provjera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posebnih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znanja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vještina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sposobnosti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darovitosti</a:t>
            </a:r>
            <a:endParaRPr lang="en-US" sz="1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postignuti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natjecanjima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znanju</a:t>
            </a:r>
            <a:endParaRPr lang="en-US" sz="1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postignuti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natjecanjima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školskih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sportskih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društava</a:t>
            </a:r>
            <a:endParaRPr lang="en-US" sz="1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bodovi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sportske</a:t>
            </a:r>
            <a:r>
              <a:rPr lang="en-US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odjele</a:t>
            </a:r>
            <a:endParaRPr lang="hr-HR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Pravokutnik: zaobljeni kutovi 2">
            <a:hlinkClick r:id="rId7" action="ppaction://hlinksldjump"/>
            <a:extLst>
              <a:ext uri="{FF2B5EF4-FFF2-40B4-BE49-F238E27FC236}">
                <a16:creationId xmlns:a16="http://schemas.microsoft.com/office/drawing/2014/main" id="{19963A8A-5BDF-4E34-96B9-F4288AAA05FF}"/>
              </a:ext>
            </a:extLst>
          </p:cNvPr>
          <p:cNvSpPr/>
          <p:nvPr/>
        </p:nvSpPr>
        <p:spPr>
          <a:xfrm>
            <a:off x="10107561" y="5889523"/>
            <a:ext cx="1210079" cy="57027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1858297"/>
            <a:ext cx="9071920" cy="399189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</a:t>
            </a: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 marL="457200" lvl="1" indent="0">
              <a:buNone/>
            </a:pPr>
            <a:endParaRPr lang="en-US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en-US" i="1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Pravo</a:t>
            </a:r>
            <a:r>
              <a:rPr lang="en-US" i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prednosti</a:t>
            </a:r>
            <a:r>
              <a:rPr lang="en-US" i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zdravstvenim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teškoćama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koji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žive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otežanim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uvjetima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obrazovanja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uzrokovanim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nepovoljnim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ekonomskim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socijalnim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odgojnim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čimbenicima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pripadnika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romske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nacionalne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manjine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bez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roditeljske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skrbi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pripadnici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romske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nacionalne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manjine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2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boda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bez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roditeljske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1 bod</a:t>
            </a:r>
            <a:endParaRPr lang="hr-HR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1411</Words>
  <Application>Microsoft Office PowerPoint</Application>
  <PresentationFormat>Široki zaslon</PresentationFormat>
  <Paragraphs>233</Paragraphs>
  <Slides>19</Slides>
  <Notes>17</Notes>
  <HiddenSlides>2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Calibri</vt:lpstr>
      <vt:lpstr>Open Sans</vt:lpstr>
      <vt:lpstr>Segoe UI</vt:lpstr>
      <vt:lpstr>Source Sans Pro</vt:lpstr>
      <vt:lpstr>1_Office Theme</vt:lpstr>
      <vt:lpstr>Acrobat Document</vt:lpstr>
      <vt:lpstr>PowerPoint prezentacija</vt:lpstr>
      <vt:lpstr>Upisi u srednju - poveznice</vt:lpstr>
      <vt:lpstr>KALENDAR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Prateći materijali za upise – kandidati i roditelji</vt:lpstr>
      <vt:lpstr>Poslovi za kandidate i roditelje/skrbnike</vt:lpstr>
      <vt:lpstr>Postupak preuzimanja i prenošenja upisnice</vt:lpstr>
      <vt:lpstr>PowerPoint prezentacija</vt:lpstr>
      <vt:lpstr>PowerPoint prezentacija</vt:lpstr>
      <vt:lpstr>UPIS U UČENIČKI DOM</vt:lpstr>
      <vt:lpstr>Najava webinara za roditelje i kandidate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Zdenka Barto</cp:lastModifiedBy>
  <cp:revision>21</cp:revision>
  <dcterms:created xsi:type="dcterms:W3CDTF">2023-04-03T10:48:35Z</dcterms:created>
  <dcterms:modified xsi:type="dcterms:W3CDTF">2023-05-24T10:39:46Z</dcterms:modified>
</cp:coreProperties>
</file>